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4" r:id="rId5"/>
    <p:sldId id="263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4/24/2025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5739" y="1231641"/>
            <a:ext cx="10468947" cy="3236390"/>
          </a:xfrm>
        </p:spPr>
        <p:txBody>
          <a:bodyPr/>
          <a:lstStyle/>
          <a:p>
            <a:r>
              <a:rPr lang="es-MX" sz="7200" dirty="0"/>
              <a:t>LA IGLESIA CUMPLIENDO SU MISIÓN EN CONTEXTOS DE ALTA VIOLENCIA Y VULNERABILIDAD</a:t>
            </a:r>
            <a:endParaRPr lang="en-US" sz="7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err="1"/>
              <a:t>Ps</a:t>
            </a:r>
            <a:r>
              <a:rPr lang="es-MX" dirty="0"/>
              <a:t>. Laura Saá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39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Violencia social en monte Sinaí Y LA COSTA ECUATORIANA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1903445"/>
            <a:ext cx="10537434" cy="4702628"/>
          </a:xfrm>
        </p:spPr>
        <p:txBody>
          <a:bodyPr>
            <a:normAutofit lnSpcReduction="10000"/>
          </a:bodyPr>
          <a:lstStyle/>
          <a:p>
            <a:r>
              <a:rPr lang="es-MX" sz="2400" dirty="0"/>
              <a:t>La violencia social se refiere a cualquier forma de violencia que impacte a la sociedad y pueden cometerla un grupo de personas o una comunidad. Estos actos de violencia varían en las comunidades, por ejemplo: violencia física en el hogar, violencia de pandillas, entre pandillas, conflictos armados, desplazamientos forzados, entre otros.</a:t>
            </a:r>
          </a:p>
          <a:p>
            <a:r>
              <a:rPr lang="es-MX" sz="2400" dirty="0"/>
              <a:t>El contexto en que la iglesia del Evangelio Cuadrangular y sus obras se encuentran, es Monte Sinaí, el asentamiento urbano que está ubicado al noroeste de Guayaquil.. Las condiciones de salud son mínimas: falta de agua, de alcantarillado, calles sin asfalto, escuelas y colegios poco atendidos, entre otros problemas. Igual ocurre en otras ciudades del país.</a:t>
            </a:r>
          </a:p>
          <a:p>
            <a:r>
              <a:rPr lang="es-MX" sz="2400" dirty="0"/>
              <a:t>Pero también existe el abandono de padres que deben trabajar lejos de sus hogares y llegan muy cansados, dejando a los hijos solos durante muchas horas quedando a expensas de personas malintencionadas.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338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Causas de la violencia y misión de la iglesia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316714"/>
          </a:xfrm>
        </p:spPr>
        <p:txBody>
          <a:bodyPr>
            <a:normAutofit/>
          </a:bodyPr>
          <a:lstStyle/>
          <a:p>
            <a:r>
              <a:rPr lang="es-MX" dirty="0"/>
              <a:t>Las iglesias somos conscientes de las causas de la violencia social que son muy diversas y hemos tratado de dar respuesta a esta situación con el fin de atacar los factores que la producen y bajar el nivel de violencia en nuestros sectores. Somos conscientes que nuestra misión es comunicar el evangelio como dice 1 Co 9.16 porque como dice el apóstol Pablo: “…esa es mi misión insoslayable ¡Ay de mí, sino predico el evangelio! </a:t>
            </a:r>
          </a:p>
          <a:p>
            <a:r>
              <a:rPr lang="es-MX" dirty="0"/>
              <a:t>Sin embargo,  la predicación del evangelio debemos hacerla integralmente en el tiempo y en las circunstancias que nos toca vivir. Santiago 2:14-17 “Hermanos míos ¿de qué sirve decir que se tiene fe, si no se tienen obras? ¿Acaso esa fe puede salvar? Si un hermano o una hermana están desnudos y no tienen el alimento necesario para cada día, y alguno de ustedes le dice: “Vayan tranquilos, abríguense y coman hasta quedar satisfechos, pero no les da lo necesario para el cuerpo, ¿de qué sirve eso? Lo mismo sucede con la fe: si no tiene obras, está muerta. 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385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CAUSAS Del RECLUTAMIENTO de </a:t>
            </a:r>
            <a:r>
              <a:rPr lang="es-MX" dirty="0" err="1"/>
              <a:t>nna</a:t>
            </a:r>
            <a:r>
              <a:rPr lang="es-MX" dirty="0"/>
              <a:t> por parte de bandas y grupos </a:t>
            </a:r>
            <a:r>
              <a:rPr lang="es-MX" dirty="0" err="1"/>
              <a:t>gdo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/>
              <a:t>Sin educación al alcance de todos: pocos cupos para matrículas, pero también altas tasa de deserción escolar, 450 000 NNA fuera del sistema educativo entre 3 y 17 años.</a:t>
            </a:r>
          </a:p>
          <a:p>
            <a:r>
              <a:rPr lang="es-MX" dirty="0"/>
              <a:t>Sin trabajo adecuadamente remunerado a los jóvenes: 59.8 % de jóvenes encuestados entre 18 y 24 años sin trabajo, algunos buscando en periodos de 9 meses a 2 años.</a:t>
            </a:r>
          </a:p>
          <a:p>
            <a:r>
              <a:rPr lang="es-MX" dirty="0"/>
              <a:t>Aumento del empleo infantil en la informalidad, 370 000 niños en 2024. </a:t>
            </a:r>
          </a:p>
          <a:p>
            <a:r>
              <a:rPr lang="es-MX" dirty="0"/>
              <a:t>Violencia psicológica y sexual a NNA, 51 235 denuncias  en 2024.</a:t>
            </a:r>
          </a:p>
          <a:p>
            <a:r>
              <a:rPr lang="es-MX" dirty="0"/>
              <a:t>Sin cuidado de su entorno: Baja promoción de políticas públicas.</a:t>
            </a:r>
          </a:p>
          <a:p>
            <a:r>
              <a:rPr lang="es-MX" dirty="0"/>
              <a:t>Sin visualización de promociones al alcanzar éxitos. Bajos salarios.</a:t>
            </a:r>
          </a:p>
          <a:p>
            <a:r>
              <a:rPr lang="es-MX" dirty="0"/>
              <a:t>Sin preocupación por su entorno </a:t>
            </a:r>
            <a:r>
              <a:rPr lang="es-MX" dirty="0" err="1"/>
              <a:t>psico</a:t>
            </a:r>
            <a:r>
              <a:rPr lang="es-MX" dirty="0"/>
              <a:t>-social: sus barrios tienen carencias de agua, alcantarillado, pavimentación.</a:t>
            </a:r>
          </a:p>
          <a:p>
            <a:r>
              <a:rPr lang="es-MX" dirty="0"/>
              <a:t>Sin acceso a eventos culturales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526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NNA reclutados POR GRUPOS Y BANDAS DELICUENCIALES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Los factores de riesgo son muy notables en el sector de Monte Sinaí, pero esto también está afectando a varias provincias de la Costa ecuatoriana, como Manabí, Esmeraldas y El Oro donde las bandas son fuertes debido a la violencia social.</a:t>
            </a:r>
          </a:p>
          <a:p>
            <a:r>
              <a:rPr lang="es-MX" dirty="0"/>
              <a:t>En un comienzo, los NNA eran enrolados a la fuerza en los colegios para que vendan drogas y se les amenazaba con dañar a sus familias.</a:t>
            </a:r>
          </a:p>
          <a:p>
            <a:r>
              <a:rPr lang="es-MX" dirty="0"/>
              <a:t>Actualmente, el reclutamiento es mayormente voluntario por las promesas y ofrecimientos de las bandas: regalos como motos, dinero, tener chicas del sector, entre otros.</a:t>
            </a:r>
          </a:p>
          <a:p>
            <a:r>
              <a:rPr lang="es-MX" dirty="0"/>
              <a:t>Ellos satisfacen necesidades que tanto las familias como las iglesias hemos descuidado: identidad, pertenencia, celebración, aceptación en sus errores, provisión, etc.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561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Respuesta de la iglesia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Salud emocional</a:t>
            </a:r>
          </a:p>
          <a:p>
            <a:r>
              <a:rPr lang="es-MX" dirty="0"/>
              <a:t>Educación</a:t>
            </a:r>
          </a:p>
          <a:p>
            <a:r>
              <a:rPr lang="es-MX" dirty="0"/>
              <a:t>Nutrición</a:t>
            </a:r>
          </a:p>
          <a:p>
            <a:r>
              <a:rPr lang="es-MX" dirty="0"/>
              <a:t>Emprendimientos</a:t>
            </a:r>
          </a:p>
          <a:p>
            <a:r>
              <a:rPr lang="es-MX" dirty="0"/>
              <a:t>Deportes</a:t>
            </a:r>
          </a:p>
          <a:p>
            <a:r>
              <a:rPr lang="es-MX" dirty="0"/>
              <a:t>Entrega de alimentos</a:t>
            </a:r>
          </a:p>
          <a:p>
            <a:r>
              <a:rPr lang="es-MX" dirty="0"/>
              <a:t>Filtros de agua</a:t>
            </a:r>
          </a:p>
          <a:p>
            <a:r>
              <a:rPr lang="es-MX" dirty="0"/>
              <a:t>Trabajo con adolescentes y jóvenes para prevención de la violencia</a:t>
            </a:r>
          </a:p>
          <a:p>
            <a:r>
              <a:rPr lang="es-MX" dirty="0"/>
              <a:t>Charlas y talleres a la comunidad: Escuelas para padres</a:t>
            </a:r>
          </a:p>
          <a:p>
            <a:r>
              <a:rPr lang="es-MX" dirty="0"/>
              <a:t>Trabajo en redes eclesiales.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123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2740468" y="2967335"/>
            <a:ext cx="6711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MUCHAS GRACIAS</a:t>
            </a:r>
            <a:endParaRPr lang="es-E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2808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TM03090434[[fn=Letras en madera]]</Template>
  <TotalTime>169</TotalTime>
  <Words>724</Words>
  <Application>Microsoft Office PowerPoint</Application>
  <PresentationFormat>Panorámica</PresentationFormat>
  <Paragraphs>35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Rockwell</vt:lpstr>
      <vt:lpstr>Rockwell Condensed</vt:lpstr>
      <vt:lpstr>Wingdings</vt:lpstr>
      <vt:lpstr>Tipo de madera</vt:lpstr>
      <vt:lpstr>LA IGLESIA CUMPLIENDO SU MISIÓN EN CONTEXTOS DE ALTA VIOLENCIA Y VULNERABILIDAD</vt:lpstr>
      <vt:lpstr>Violencia social en monte Sinaí Y LA COSTA ECUATORIANA</vt:lpstr>
      <vt:lpstr>Causas de la violencia y misión de la iglesia</vt:lpstr>
      <vt:lpstr>CAUSAS Del RECLUTAMIENTO de nna por parte de bandas y grupos gdo</vt:lpstr>
      <vt:lpstr>NNA reclutados POR GRUPOS Y BANDAS DELICUENCIALES</vt:lpstr>
      <vt:lpstr>Respuesta de la iglesia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IGLESIA CUMPLIENDO SU MISIÓN EN CONTEXTOS DE ALTA VIOLENCIA Y VULNERABILIDAD</dc:title>
  <dc:creator>User HP</dc:creator>
  <cp:lastModifiedBy>Lisbeth Souza</cp:lastModifiedBy>
  <cp:revision>10</cp:revision>
  <dcterms:created xsi:type="dcterms:W3CDTF">2025-04-22T03:41:36Z</dcterms:created>
  <dcterms:modified xsi:type="dcterms:W3CDTF">2025-04-24T18:27:19Z</dcterms:modified>
</cp:coreProperties>
</file>